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9"/>
  </p:notesMasterIdLst>
  <p:sldIdLst>
    <p:sldId id="325" r:id="rId3"/>
    <p:sldId id="328" r:id="rId4"/>
    <p:sldId id="351" r:id="rId5"/>
    <p:sldId id="352" r:id="rId6"/>
    <p:sldId id="346" r:id="rId7"/>
    <p:sldId id="354" r:id="rId8"/>
    <p:sldId id="343" r:id="rId9"/>
    <p:sldId id="349" r:id="rId10"/>
    <p:sldId id="347" r:id="rId11"/>
    <p:sldId id="350" r:id="rId12"/>
    <p:sldId id="318" r:id="rId13"/>
    <p:sldId id="327" r:id="rId14"/>
    <p:sldId id="331" r:id="rId15"/>
    <p:sldId id="344" r:id="rId16"/>
    <p:sldId id="329" r:id="rId17"/>
    <p:sldId id="337" r:id="rId18"/>
    <p:sldId id="332" r:id="rId19"/>
    <p:sldId id="338" r:id="rId20"/>
    <p:sldId id="315" r:id="rId21"/>
    <p:sldId id="340" r:id="rId22"/>
    <p:sldId id="334" r:id="rId23"/>
    <p:sldId id="342" r:id="rId24"/>
    <p:sldId id="345" r:id="rId25"/>
    <p:sldId id="333" r:id="rId26"/>
    <p:sldId id="348" r:id="rId27"/>
    <p:sldId id="335" r:id="rId28"/>
    <p:sldId id="305" r:id="rId29"/>
    <p:sldId id="319" r:id="rId30"/>
    <p:sldId id="309" r:id="rId31"/>
    <p:sldId id="298" r:id="rId32"/>
    <p:sldId id="302" r:id="rId33"/>
    <p:sldId id="323" r:id="rId34"/>
    <p:sldId id="330" r:id="rId35"/>
    <p:sldId id="286" r:id="rId36"/>
    <p:sldId id="324" r:id="rId37"/>
    <p:sldId id="289" r:id="rId38"/>
    <p:sldId id="326" r:id="rId39"/>
    <p:sldId id="284" r:id="rId40"/>
    <p:sldId id="314" r:id="rId41"/>
    <p:sldId id="316" r:id="rId42"/>
    <p:sldId id="317" r:id="rId43"/>
    <p:sldId id="321" r:id="rId44"/>
    <p:sldId id="300" r:id="rId45"/>
    <p:sldId id="320" r:id="rId46"/>
    <p:sldId id="295" r:id="rId47"/>
    <p:sldId id="290" r:id="rId48"/>
    <p:sldId id="287" r:id="rId49"/>
    <p:sldId id="297" r:id="rId50"/>
    <p:sldId id="294" r:id="rId51"/>
    <p:sldId id="291" r:id="rId52"/>
    <p:sldId id="267" r:id="rId53"/>
    <p:sldId id="269" r:id="rId54"/>
    <p:sldId id="293" r:id="rId55"/>
    <p:sldId id="312" r:id="rId56"/>
    <p:sldId id="292" r:id="rId57"/>
    <p:sldId id="258" r:id="rId58"/>
    <p:sldId id="271" r:id="rId59"/>
    <p:sldId id="301" r:id="rId60"/>
    <p:sldId id="282" r:id="rId61"/>
    <p:sldId id="288" r:id="rId62"/>
    <p:sldId id="261" r:id="rId63"/>
    <p:sldId id="285" r:id="rId64"/>
    <p:sldId id="308" r:id="rId65"/>
    <p:sldId id="296" r:id="rId66"/>
    <p:sldId id="283" r:id="rId67"/>
    <p:sldId id="31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808"/>
    <a:srgbClr val="BCA469"/>
    <a:srgbClr val="82926E"/>
    <a:srgbClr val="AC7B4A"/>
    <a:srgbClr val="6ED1AB"/>
    <a:srgbClr val="FFFFFF"/>
    <a:srgbClr val="4AB234"/>
    <a:srgbClr val="8B82BE"/>
    <a:srgbClr val="C9C0F1"/>
    <a:srgbClr val="978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99" d="100"/>
          <a:sy n="99" d="100"/>
        </p:scale>
        <p:origin x="2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Version of the SAR Tree divided between </a:t>
            </a:r>
            <a:r>
              <a:rPr lang="en-US" dirty="0" err="1"/>
              <a:t>Stramenopiles</a:t>
            </a:r>
            <a:r>
              <a:rPr lang="en-US" dirty="0"/>
              <a:t>/</a:t>
            </a:r>
            <a:r>
              <a:rPr lang="en-US" dirty="0" err="1"/>
              <a:t>Alveolata</a:t>
            </a:r>
            <a:r>
              <a:rPr lang="en-US" dirty="0"/>
              <a:t>. Trying to Emphasize the areas of TORC loss (both 1 and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63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18" Type="http://schemas.openxmlformats.org/officeDocument/2006/relationships/image" Target="../media/image68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openxmlformats.org/officeDocument/2006/relationships/image" Target="../media/image53.png"/><Relationship Id="rId16" Type="http://schemas.openxmlformats.org/officeDocument/2006/relationships/image" Target="../media/image20.pn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90.png"/><Relationship Id="rId21" Type="http://schemas.openxmlformats.org/officeDocument/2006/relationships/image" Target="../media/image92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89.png"/><Relationship Id="rId16" Type="http://schemas.openxmlformats.org/officeDocument/2006/relationships/image" Target="../media/image64.svg"/><Relationship Id="rId20" Type="http://schemas.openxmlformats.org/officeDocument/2006/relationships/image" Target="../media/image8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94.png"/><Relationship Id="rId10" Type="http://schemas.openxmlformats.org/officeDocument/2006/relationships/image" Target="../media/image58.svg"/><Relationship Id="rId19" Type="http://schemas.openxmlformats.org/officeDocument/2006/relationships/image" Target="../media/image85.png"/><Relationship Id="rId4" Type="http://schemas.openxmlformats.org/officeDocument/2006/relationships/image" Target="../media/image91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64.sv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96.svg"/><Relationship Id="rId21" Type="http://schemas.openxmlformats.org/officeDocument/2006/relationships/image" Target="../media/image100.svg"/><Relationship Id="rId7" Type="http://schemas.openxmlformats.org/officeDocument/2006/relationships/image" Target="../media/image54.svg"/><Relationship Id="rId12" Type="http://schemas.openxmlformats.org/officeDocument/2006/relationships/image" Target="../media/image63.png"/><Relationship Id="rId17" Type="http://schemas.openxmlformats.org/officeDocument/2006/relationships/image" Target="../media/image66.svg"/><Relationship Id="rId25" Type="http://schemas.openxmlformats.org/officeDocument/2006/relationships/image" Target="../media/image104.svg"/><Relationship Id="rId2" Type="http://schemas.openxmlformats.org/officeDocument/2006/relationships/image" Target="../media/image95.png"/><Relationship Id="rId16" Type="http://schemas.openxmlformats.org/officeDocument/2006/relationships/image" Target="../media/image6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24" Type="http://schemas.openxmlformats.org/officeDocument/2006/relationships/image" Target="../media/image103.png"/><Relationship Id="rId5" Type="http://schemas.openxmlformats.org/officeDocument/2006/relationships/image" Target="../media/image56.svg"/><Relationship Id="rId15" Type="http://schemas.openxmlformats.org/officeDocument/2006/relationships/image" Target="../media/image62.svg"/><Relationship Id="rId23" Type="http://schemas.openxmlformats.org/officeDocument/2006/relationships/image" Target="../media/image102.svg"/><Relationship Id="rId10" Type="http://schemas.openxmlformats.org/officeDocument/2006/relationships/image" Target="../media/image57.png"/><Relationship Id="rId19" Type="http://schemas.openxmlformats.org/officeDocument/2006/relationships/image" Target="../media/image98.svg"/><Relationship Id="rId4" Type="http://schemas.openxmlformats.org/officeDocument/2006/relationships/image" Target="../media/image55.png"/><Relationship Id="rId9" Type="http://schemas.openxmlformats.org/officeDocument/2006/relationships/image" Target="../media/image91.svg"/><Relationship Id="rId14" Type="http://schemas.openxmlformats.org/officeDocument/2006/relationships/image" Target="../media/image61.png"/><Relationship Id="rId22" Type="http://schemas.openxmlformats.org/officeDocument/2006/relationships/image" Target="../media/image101.png"/><Relationship Id="rId27" Type="http://schemas.openxmlformats.org/officeDocument/2006/relationships/image" Target="../media/image10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06.svg"/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12" Type="http://schemas.openxmlformats.org/officeDocument/2006/relationships/image" Target="../media/image10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5" Type="http://schemas.openxmlformats.org/officeDocument/2006/relationships/image" Target="../media/image113.sv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8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8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7" Type="http://schemas.openxmlformats.org/officeDocument/2006/relationships/image" Target="../media/image140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0.png"/><Relationship Id="rId5" Type="http://schemas.openxmlformats.org/officeDocument/2006/relationships/image" Target="../media/image146.png"/><Relationship Id="rId10" Type="http://schemas.openxmlformats.org/officeDocument/2006/relationships/image" Target="../media/image82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0.png"/><Relationship Id="rId5" Type="http://schemas.openxmlformats.org/officeDocument/2006/relationships/image" Target="../media/image146.png"/><Relationship Id="rId10" Type="http://schemas.openxmlformats.org/officeDocument/2006/relationships/image" Target="../media/image82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6.png"/><Relationship Id="rId5" Type="http://schemas.openxmlformats.org/officeDocument/2006/relationships/image" Target="../media/image153.png"/><Relationship Id="rId10" Type="http://schemas.openxmlformats.org/officeDocument/2006/relationships/image" Target="../media/image135.png"/><Relationship Id="rId4" Type="http://schemas.openxmlformats.org/officeDocument/2006/relationships/image" Target="../media/image152.png"/><Relationship Id="rId9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0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svg"/><Relationship Id="rId10" Type="http://schemas.openxmlformats.org/officeDocument/2006/relationships/image" Target="../media/image30.svg"/><Relationship Id="rId19" Type="http://schemas.openxmlformats.org/officeDocument/2006/relationships/image" Target="../media/image38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62.png"/><Relationship Id="rId7" Type="http://schemas.openxmlformats.org/officeDocument/2006/relationships/image" Target="../media/image13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svg"/><Relationship Id="rId5" Type="http://schemas.openxmlformats.org/officeDocument/2006/relationships/image" Target="../media/image164.png"/><Relationship Id="rId4" Type="http://schemas.openxmlformats.org/officeDocument/2006/relationships/image" Target="../media/image163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svg"/><Relationship Id="rId3" Type="http://schemas.openxmlformats.org/officeDocument/2006/relationships/image" Target="../media/image84.svg"/><Relationship Id="rId7" Type="http://schemas.openxmlformats.org/officeDocument/2006/relationships/image" Target="../media/image127.svg"/><Relationship Id="rId12" Type="http://schemas.openxmlformats.org/officeDocument/2006/relationships/image" Target="../media/image17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69.svg"/><Relationship Id="rId5" Type="http://schemas.openxmlformats.org/officeDocument/2006/relationships/image" Target="../media/image125.svg"/><Relationship Id="rId10" Type="http://schemas.openxmlformats.org/officeDocument/2006/relationships/image" Target="../media/image168.png"/><Relationship Id="rId4" Type="http://schemas.openxmlformats.org/officeDocument/2006/relationships/image" Target="../media/image124.png"/><Relationship Id="rId9" Type="http://schemas.openxmlformats.org/officeDocument/2006/relationships/image" Target="../media/image16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4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85.svg"/><Relationship Id="rId7" Type="http://schemas.openxmlformats.org/officeDocument/2006/relationships/image" Target="../media/image154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sv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9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6.png"/><Relationship Id="rId5" Type="http://schemas.openxmlformats.org/officeDocument/2006/relationships/image" Target="../media/image153.png"/><Relationship Id="rId10" Type="http://schemas.openxmlformats.org/officeDocument/2006/relationships/image" Target="../media/image135.png"/><Relationship Id="rId4" Type="http://schemas.openxmlformats.org/officeDocument/2006/relationships/image" Target="../media/image152.png"/><Relationship Id="rId9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19.svg"/><Relationship Id="rId3" Type="http://schemas.openxmlformats.org/officeDocument/2006/relationships/image" Target="../media/image49.png"/><Relationship Id="rId21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7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17.sv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23" Type="http://schemas.openxmlformats.org/officeDocument/2006/relationships/image" Target="../media/image16.png"/><Relationship Id="rId28" Type="http://schemas.openxmlformats.org/officeDocument/2006/relationships/image" Target="../media/image51.png"/><Relationship Id="rId10" Type="http://schemas.openxmlformats.org/officeDocument/2006/relationships/image" Target="../media/image13.svg"/><Relationship Id="rId19" Type="http://schemas.openxmlformats.org/officeDocument/2006/relationships/image" Target="../media/image29.png"/><Relationship Id="rId31" Type="http://schemas.openxmlformats.org/officeDocument/2006/relationships/image" Target="../media/image34.svg"/><Relationship Id="rId4" Type="http://schemas.openxmlformats.org/officeDocument/2006/relationships/image" Target="../media/image50.svg"/><Relationship Id="rId9" Type="http://schemas.openxmlformats.org/officeDocument/2006/relationships/image" Target="../media/image12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20.png"/><Relationship Id="rId30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18" Type="http://schemas.openxmlformats.org/officeDocument/2006/relationships/image" Target="../media/image68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openxmlformats.org/officeDocument/2006/relationships/image" Target="../media/image53.png"/><Relationship Id="rId16" Type="http://schemas.openxmlformats.org/officeDocument/2006/relationships/image" Target="../media/image20.pn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37573-3E6C-336C-E1A8-A4020D8F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4AB451D8-D0EB-A259-C673-4C2467758CF7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93966B-06E9-2FD3-566A-A6ECFC1DB429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EC8AB-9435-2EE0-38AE-749CD18D3025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A7F9153-FBEB-A116-8752-37EBFE9324F2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D2D2F7A-39E3-82DB-2202-F75F8342C3FF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C71E91D-198F-70A3-74F4-0D81E259CA8B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BE1AC53-B572-8AD9-A175-65EA123B6C7A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521118-0BEA-3948-8828-A158682785A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8955B7-E8CC-E77E-8C87-FE4B6CD268B9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C4238E3-FAEB-7FD2-9803-7DE0091439E4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EE45755-98C1-8666-B18F-DDBBC8A2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451F61E-F92E-AA97-2BCA-452909D84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06F430-D941-FA7B-C8A9-23C7A44CE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777336C-D71F-59EA-7799-D1AD5B070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7EDFF63-EF3F-F7E5-84B3-E042236C6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5DAAC4D-E197-00C5-632D-3FC3A34BC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883F4B3-AE82-8283-91A9-FB3CF1B44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537CB71B-1EC8-E28E-BD76-3F2DEC04000B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0D8B2F6D-D2AD-B14E-148B-EAE373631AC2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7C9128-6960-ED15-A547-BC2AA6148293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E23BC28A-4845-0C50-CB98-27AA9A39BE91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85351B91-76BF-BA79-2D26-43A44B33EAA0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281BA270-FF09-86DB-9F47-2EDC1E8E6F2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ED3700A-3646-3F27-D412-9DA69E3BFA7C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A80B68BD-271C-CA45-8E49-B3545914E2C8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4B2DE0D5-E5C5-F7B8-15EA-839B79C3636E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456564-7338-4020-2429-02AA46D2BC3C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BA0D47-E367-CD04-AF53-CA4320B643AB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A26A84-08A5-C937-ADB7-27986E86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211FEC-0A4F-6F4C-CB32-7BD7ECF4226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B7A49F-8581-1023-35E9-E7F14AB1266D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3501D1C-00DE-5C04-386B-7F9B80F39660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7EE1ABA-906E-0AA9-3D7C-A6065DB8277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9E4BC5-EC2E-3CDE-FCCF-00A168C63F6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983080-E4BA-B9D6-BBA3-9F2EC4B3F3B3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4153B24-0A3B-A5AC-DCE9-4A458323CE77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7EEEEE-5738-0219-C415-9CBA851D664D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AB6A22-3FE2-540A-8022-DC7939936963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99F79-C478-ACB8-73F7-FEDC85967054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B2CF-10BB-0D16-9A6A-63834FD77D60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89540-2B6C-7186-7C3C-71BE652A431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BF3941-E173-8D0F-09AE-61FB4512EF97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3F6D35-616F-1B04-74D2-7C95F21A251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6A619-91B7-068A-B598-7D42DC803543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AB11596-722E-6C1A-5324-263F9B16B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E29948-32E1-58F5-55DE-E1919436409B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698D5-ED1D-48BF-D2D3-866187409EE9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79AC86-6496-C8CA-A1A9-0EEFE0A9F5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A116D2C-002A-F032-31BD-FABC16E7AAD4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4F705B-93DE-552C-BB42-F72D2E965F6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129BF-15BB-6106-418D-4D748BBBE1C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971C36-E2C5-91C2-01DF-831ED9A5E0EE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A8ABDE-BF03-E976-FE29-A6D497FB987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357A15-7559-F302-531F-0B6976AB4717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DC7ABC-21C3-6B0F-4EF7-DE9F0B64D760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230399-C9B8-E44A-3D5F-98F1B9652E75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014DDB-F51D-F634-BDAD-8F4970850F56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FB186-F29A-4D66-D1D7-BD62A97EA74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E065AE-FAF7-5B7E-292F-A06F0D60E51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011DA7-943A-6C15-6890-133CD93BCA8B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51CD79A-4733-8898-BC7A-442CD305A7C8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02C91AC-7AA2-754D-D0F4-27326691757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74B126A-0FAB-BB08-E609-7D5356B6F08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305FCA-BB2D-3621-5E3A-6902ABE255CB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01229C0-95CA-29B7-966B-CFE753CAC6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5469B2-D251-3E1E-889A-A9B7E54C8D18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3F08D6D-6373-7C71-E0E9-9B715AB0E71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240B43-11F3-7FA8-B49A-B77269798E4C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D9703A6-8AB2-7E31-4F37-4E869E9DE47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DFB4CC6-83FE-A2C2-BC5D-71745A8DCFE0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AA0E76D-70F7-236D-16DB-BF61B77EDEBA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DB65F2-D120-7647-8F82-E255B98695F0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460B3E-DF4F-47B1-C606-D247F3EFFB0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47FBAF-8157-A5F7-A216-BD483C03ECA6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7D60746-DBFF-DED5-0B0C-06EDBD72DD0D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779D7F8-34A1-2DE7-62F7-4B71743DFF77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0736E8-CFDB-E392-858B-D43B11DCD45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F7F6B5-DA23-CB6E-9AF4-B9EC774D2E6B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35652DE-8EF4-E6A4-774C-95708E28189E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C0AE018-EB9A-80EE-056C-7D51D34B106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2C5721B-04A0-69ED-ECE1-FDB0CCC7CC2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190E0A9-A43A-2A6A-45D3-4DDB6A17C297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B515B3-1BE9-83A6-0952-8594A2B451F2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08D1A59-91A6-EF46-9EE9-5DC0A8769A57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958D030-5421-5884-AFA4-3B9C237168AF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DA54EC-20F9-4A86-D044-6886C6BBCF1F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637B63-DE25-AA9A-94D4-BCE742FEF282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99F18-8DD2-337D-650C-E2FCD0D6B09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4AE6A-6731-CB99-B73C-AEECC31C1C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64AC05-E324-3D10-EA6F-D381A2541558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D561F6EE-923E-F0F8-654E-C0880212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DD5D3C8-E3D4-981C-0180-AFC2024AD7E5}"/>
              </a:ext>
            </a:extLst>
          </p:cNvPr>
          <p:cNvSpPr/>
          <p:nvPr/>
        </p:nvSpPr>
        <p:spPr>
          <a:xfrm>
            <a:off x="1182727" y="429638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98B22-9A3B-A8E6-DB48-76CC77FBD598}"/>
              </a:ext>
            </a:extLst>
          </p:cNvPr>
          <p:cNvSpPr/>
          <p:nvPr/>
        </p:nvSpPr>
        <p:spPr>
          <a:xfrm>
            <a:off x="1761678" y="96238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89B8BE-75E3-3F97-D837-E403D6048FE2}"/>
              </a:ext>
            </a:extLst>
          </p:cNvPr>
          <p:cNvSpPr/>
          <p:nvPr/>
        </p:nvSpPr>
        <p:spPr>
          <a:xfrm>
            <a:off x="1637507" y="31974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C6411-195E-389B-7D2D-F9EF9D517DC1}"/>
              </a:ext>
            </a:extLst>
          </p:cNvPr>
          <p:cNvSpPr/>
          <p:nvPr/>
        </p:nvSpPr>
        <p:spPr>
          <a:xfrm>
            <a:off x="1182726" y="5033830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6758BD-4C7F-E01E-00DF-24C949956059}"/>
              </a:ext>
            </a:extLst>
          </p:cNvPr>
          <p:cNvSpPr/>
          <p:nvPr/>
        </p:nvSpPr>
        <p:spPr>
          <a:xfrm>
            <a:off x="2014550" y="34260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32944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32943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443714" y="369332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2081" y="1185862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21331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716362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054" y="1289639"/>
            <a:ext cx="5082546" cy="52916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03EAF-8BB9-C52C-C18A-81822A6839BE}"/>
              </a:ext>
            </a:extLst>
          </p:cNvPr>
          <p:cNvCxnSpPr>
            <a:cxnSpLocks/>
          </p:cNvCxnSpPr>
          <p:nvPr/>
        </p:nvCxnSpPr>
        <p:spPr>
          <a:xfrm>
            <a:off x="9858101" y="1619416"/>
            <a:ext cx="0" cy="57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594603-A698-2F30-73C1-0CF9A557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53" y="461555"/>
            <a:ext cx="2204452" cy="828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478989-3E76-57F6-3649-870FFD4B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7115" y="1442740"/>
            <a:ext cx="2507237" cy="7524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BD3F5E-C7C0-1A68-BB07-C37CDB84D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976" y="2305434"/>
            <a:ext cx="1887376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1C0574-A819-DA0A-D7CD-0739E3771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6976" y="3732062"/>
            <a:ext cx="1887376" cy="752475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C85DB447-7A6A-FF9D-D914-407D100D2E18}"/>
              </a:ext>
            </a:extLst>
          </p:cNvPr>
          <p:cNvSpPr/>
          <p:nvPr/>
        </p:nvSpPr>
        <p:spPr>
          <a:xfrm>
            <a:off x="4679736" y="249522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67FE27-1899-C548-3A4E-BF8B280BB8DA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0800000" flipH="1" flipV="1">
            <a:off x="4725455" y="592421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2FF2CC0-A2BD-49D1-F1F8-77CF659B4357}"/>
              </a:ext>
            </a:extLst>
          </p:cNvPr>
          <p:cNvSpPr/>
          <p:nvPr/>
        </p:nvSpPr>
        <p:spPr>
          <a:xfrm>
            <a:off x="4687420" y="2033959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54FEFD-A1AE-3A97-406F-7EB46E6E35D1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10800000" flipH="1" flipV="1">
            <a:off x="4733138" y="2135216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9DD0DA8-0999-6877-3002-C7B3AA9721C5}"/>
              </a:ext>
            </a:extLst>
          </p:cNvPr>
          <p:cNvSpPr/>
          <p:nvPr/>
        </p:nvSpPr>
        <p:spPr>
          <a:xfrm>
            <a:off x="4679735" y="1379371"/>
            <a:ext cx="45719" cy="58485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E656C1-C461-8DC0-98A4-C32B6F81273F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H="1" flipV="1">
            <a:off x="4725453" y="1671796"/>
            <a:ext cx="120433" cy="348827"/>
          </a:xfrm>
          <a:prstGeom prst="bentConnector4">
            <a:avLst>
              <a:gd name="adj1" fmla="val 102817"/>
              <a:gd name="adj2" fmla="val 919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9C8966FA-6856-1C55-068A-0285925F1C83}"/>
              </a:ext>
            </a:extLst>
          </p:cNvPr>
          <p:cNvSpPr/>
          <p:nvPr/>
        </p:nvSpPr>
        <p:spPr>
          <a:xfrm>
            <a:off x="4679735" y="3269401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A0CD514-244A-C008-068F-7D3FA634696F}"/>
              </a:ext>
            </a:extLst>
          </p:cNvPr>
          <p:cNvCxnSpPr>
            <a:cxnSpLocks/>
            <a:stCxn id="13" idx="2"/>
            <a:endCxn id="6" idx="1"/>
          </p:cNvCxnSpPr>
          <p:nvPr/>
        </p:nvCxnSpPr>
        <p:spPr>
          <a:xfrm rot="10800000" flipH="1" flipV="1">
            <a:off x="4725454" y="3614632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2F3FFA8-8FC2-9219-0674-62DA6C002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8326" y="2739950"/>
            <a:ext cx="2516026" cy="600075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1D23F49-F451-74D9-48FC-A18C7255E597}"/>
              </a:ext>
            </a:extLst>
          </p:cNvPr>
          <p:cNvSpPr/>
          <p:nvPr/>
        </p:nvSpPr>
        <p:spPr>
          <a:xfrm>
            <a:off x="4676978" y="2739950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1922A3-4522-503A-5BF4-356852E7971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 flipV="1">
            <a:off x="4722696" y="2991168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90CB257-E05B-D90A-4F49-0CBC73577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5765" y="5164492"/>
            <a:ext cx="1878587" cy="523875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E122212-BA7D-667E-F503-E590B22943FE}"/>
              </a:ext>
            </a:extLst>
          </p:cNvPr>
          <p:cNvSpPr/>
          <p:nvPr/>
        </p:nvSpPr>
        <p:spPr>
          <a:xfrm>
            <a:off x="4670845" y="5824429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C3BFD1-5611-839A-5D33-8514ADB631B9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0800000" flipH="1">
            <a:off x="4724245" y="5426431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CAF69-907B-16BA-8BEB-00B4A924E02C}"/>
              </a:ext>
            </a:extLst>
          </p:cNvPr>
          <p:cNvGrpSpPr/>
          <p:nvPr/>
        </p:nvGrpSpPr>
        <p:grpSpPr>
          <a:xfrm>
            <a:off x="6931788" y="-100307"/>
            <a:ext cx="422564" cy="598485"/>
            <a:chOff x="6364924" y="-33158"/>
            <a:chExt cx="553696" cy="499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12006-D857-22DF-4A52-B74A784352DE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27AF-5890-7257-0DC0-A847DDF23AC2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77AFC-FD8F-FB5A-667F-1870A46FDD3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8DB7D-A4F3-E760-168B-5928F9445903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6B6CD-AF1B-BF99-14E4-519A3A5F210A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C0CA3A73-A088-C82D-1D44-135C2E7E2873}"/>
              </a:ext>
            </a:extLst>
          </p:cNvPr>
          <p:cNvGrpSpPr/>
          <p:nvPr/>
        </p:nvGrpSpPr>
        <p:grpSpPr>
          <a:xfrm>
            <a:off x="9558313" y="193516"/>
            <a:ext cx="1160340" cy="6293017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6266A2-06D5-145F-1C21-D0E562CDD9D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2BB71-A41B-04A6-D5A4-98626DBC7BD2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163A23-7E3F-9C31-EEDE-7656EFA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B946AC-7645-56F6-6B1A-D08D251A1B8E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2DA76D-70D8-7908-344E-AD97FEF9823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A12008-52D1-2391-29ED-8D3F3AC1A65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ACF641-B0A7-68EF-3136-2845F9443FB9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5DF32-8551-9329-5EEE-BC3F39FE9D1B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54BE36-58B6-64E3-483F-2B6CADF9D522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34A241-883A-9D6A-4031-9749D16072D8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F5578-685C-8DBA-2FA2-0A8FE2BA5F33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0BAC1-89BE-EB6B-3D8C-9BFE3FD46C92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DC1892-8E2D-325C-090E-2F07A802495C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9149E-8F0F-9791-8352-9C19E4E51D7A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E626F2-95A1-8C1E-114D-03FA6BFB512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BD712E-7FBE-3A8F-28A3-52787336D61B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1D75-6446-D0D1-8E0B-383D58AE7D98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5389AA-EDED-E367-B334-6AFD770BE6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2C4CB2-890F-8996-DCCC-EEA8BEB1DFDD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18B08-19A5-3DCA-5A03-A852E17F594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E024F7-FD4B-7D67-EF7C-E82C4FB65114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EAB62A-10C7-FA50-15DB-5A14BBEA71E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096459-B7C4-DC59-EF72-21DF4507018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D5DE31-1511-635E-47B9-CC53173223A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CD597D-C3D2-B702-5AF3-8ECAB07A4EF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2F6786-1610-893C-D98B-7CD019BA712F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6FA824-37D9-7346-7106-97D874496A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70C9B8-8CB7-9AAD-ADE3-BA7AE51A5D2B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0E13E6-8B6C-4484-9C70-E800EF4CE3C1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D856B0-3287-1018-2F19-C06D6A389FDF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0D862E-FE0F-667B-3433-20DF1DB53232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CAA5C-D7B7-1B4D-CF39-0623181E964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37DBE9-26D8-BE09-EBF9-34F0A59DF08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5316B-CE69-33B1-61DD-C5049542B026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CD7FA9-BEAF-6BAE-B70D-427EB2FC79D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F417A-2AAE-66FF-0929-29390D2F9DC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0601CC0-0AA7-2E80-2FE9-27726A079050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617C48-1CB4-258C-33F5-EB231F17C41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7348EA-ED29-8AFC-11F4-E528692F81C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F611F6-5A04-3E1B-1996-ED1B03423E7B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671A-87A0-AEB6-69F1-1662D42B6BE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A5EE3C-A2D1-DC7D-EB63-4DE5F7B901D3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90A7E7-F4EA-5465-7F9E-0D701A687FF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CDF0BDD-AF17-8DBD-4496-4BC76FD48DC6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08F4A-3840-2054-A189-B3C0050CFFA9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81B5CF-24E6-794B-25BE-3D423D35F6F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82CEEA-8F0F-95C9-9FD7-D83F46CAEF25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EF18E5-4753-DB65-EA0F-4771AD7911E1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7EE2C-12D0-71DE-5984-533892E324F3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F3C622-67C2-4D85-5345-6FD7BA2DB99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2483C7-A77C-105E-E0DD-E02CA8700BBF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F8561-DB9C-F7DB-1A88-08933BF4D01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4493907-CC41-1283-218F-6BA53113108F}"/>
              </a:ext>
            </a:extLst>
          </p:cNvPr>
          <p:cNvSpPr txBox="1"/>
          <p:nvPr/>
        </p:nvSpPr>
        <p:spPr>
          <a:xfrm rot="16200000">
            <a:off x="-1171073" y="57383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59631EE2-68A1-5607-9C1F-78B40BDC5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2" y="236276"/>
            <a:ext cx="4699930" cy="63231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8AA4AC-9DA0-8318-0BD9-BDB7A0792320}"/>
              </a:ext>
            </a:extLst>
          </p:cNvPr>
          <p:cNvSpPr txBox="1"/>
          <p:nvPr/>
        </p:nvSpPr>
        <p:spPr>
          <a:xfrm>
            <a:off x="463516" y="1917091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Ochrophyta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ABC351-06C6-1459-02D1-ADA9FDA69681}"/>
              </a:ext>
            </a:extLst>
          </p:cNvPr>
          <p:cNvSpPr txBox="1"/>
          <p:nvPr/>
        </p:nvSpPr>
        <p:spPr>
          <a:xfrm>
            <a:off x="1577941" y="474269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Oomycota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63D8BC-146E-9326-63E9-54441A5A8343}"/>
              </a:ext>
            </a:extLst>
          </p:cNvPr>
          <p:cNvSpPr txBox="1"/>
          <p:nvPr/>
        </p:nvSpPr>
        <p:spPr>
          <a:xfrm>
            <a:off x="2206846" y="591665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Bigyra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5ACF14-D203-EA9E-1803-17712FA3F63A}"/>
              </a:ext>
            </a:extLst>
          </p:cNvPr>
          <p:cNvSpPr txBox="1"/>
          <p:nvPr/>
        </p:nvSpPr>
        <p:spPr>
          <a:xfrm>
            <a:off x="1867787" y="15105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Phaeophyceae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7F6DCB-61A9-3904-3573-4DC490C992A4}"/>
              </a:ext>
            </a:extLst>
          </p:cNvPr>
          <p:cNvSpPr txBox="1"/>
          <p:nvPr/>
        </p:nvSpPr>
        <p:spPr>
          <a:xfrm>
            <a:off x="663031" y="82899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72952E-D563-5054-287E-F36134934EE8}"/>
              </a:ext>
            </a:extLst>
          </p:cNvPr>
          <p:cNvSpPr txBox="1"/>
          <p:nvPr/>
        </p:nvSpPr>
        <p:spPr>
          <a:xfrm>
            <a:off x="1720816" y="291687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Parmales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A671B3D-887B-C7E7-69DC-FFEE13399449}"/>
              </a:ext>
            </a:extLst>
          </p:cNvPr>
          <p:cNvSpPr txBox="1"/>
          <p:nvPr/>
        </p:nvSpPr>
        <p:spPr>
          <a:xfrm>
            <a:off x="2226152" y="194899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Pelagophyceae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34D16D-08BB-5513-EAE6-B5A9988D269C}"/>
              </a:ext>
            </a:extLst>
          </p:cNvPr>
          <p:cNvSpPr txBox="1"/>
          <p:nvPr/>
        </p:nvSpPr>
        <p:spPr>
          <a:xfrm>
            <a:off x="1867787" y="229652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Eustigmatales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8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8F85C0-A8EF-23B4-5D09-002A5464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4257" y="484640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E379E6-9761-1838-388F-396F6FEEE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7233" y="198349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865EA-F119-DD2A-2185-28811BCFA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2907" y="3907188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4F768-BED6-D3D6-F977-7B11A343DF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6942" y="5033165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9EBB72-5A26-9E2F-8F66-2D87FBC48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7233" y="157717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016D03B3-53C1-6549-BD8A-D99CB00DCED0}"/>
              </a:ext>
            </a:extLst>
          </p:cNvPr>
          <p:cNvSpPr/>
          <p:nvPr/>
        </p:nvSpPr>
        <p:spPr>
          <a:xfrm>
            <a:off x="4234590" y="422971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A125AD-C562-3FC9-956F-D2CC772E1DA3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280309" y="64737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A7829EE-4AA5-9DFE-7572-3AD796F3C7A4}"/>
              </a:ext>
            </a:extLst>
          </p:cNvPr>
          <p:cNvSpPr/>
          <p:nvPr/>
        </p:nvSpPr>
        <p:spPr>
          <a:xfrm>
            <a:off x="4232400" y="90472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60C876-5FA0-D030-C40E-09E4BD6B861F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278119" y="961352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9604E42-ADDC-081B-EB34-DF6A4CED01E1}"/>
              </a:ext>
            </a:extLst>
          </p:cNvPr>
          <p:cNvSpPr/>
          <p:nvPr/>
        </p:nvSpPr>
        <p:spPr>
          <a:xfrm>
            <a:off x="4235814" y="101168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E8846E-B8CE-1E76-2D84-7D02F435D140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281533" y="1068313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0088AAE4-0575-F174-C9A0-4E2C6CC60D44}"/>
              </a:ext>
            </a:extLst>
          </p:cNvPr>
          <p:cNvSpPr/>
          <p:nvPr/>
        </p:nvSpPr>
        <p:spPr>
          <a:xfrm>
            <a:off x="4234032" y="289871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75E4C3E-38A5-B0B7-0B12-2525B73CB39E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279751" y="3112350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B348DC7-F12F-DBE2-43ED-355685774022}"/>
              </a:ext>
            </a:extLst>
          </p:cNvPr>
          <p:cNvSpPr/>
          <p:nvPr/>
        </p:nvSpPr>
        <p:spPr>
          <a:xfrm>
            <a:off x="4241386" y="5773312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EBB4B2-ADED-1A0B-35A2-171269C5DD71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287105" y="5695209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E8EA18DF-D07F-EB9C-7997-71BFD7C720DF}"/>
              </a:ext>
            </a:extLst>
          </p:cNvPr>
          <p:cNvGrpSpPr/>
          <p:nvPr/>
        </p:nvGrpSpPr>
        <p:grpSpPr>
          <a:xfrm>
            <a:off x="8917597" y="29439"/>
            <a:ext cx="1160340" cy="6293017"/>
            <a:chOff x="6509931" y="33855"/>
            <a:chExt cx="1887369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EBBBCF-8EF1-C9E5-F4F4-2767C810886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9CAFF-55B2-C141-F2E6-21F76C87B14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8BFF5-0F5C-8CEF-3446-F3DEFFFA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0B7FBE-A61A-172B-B26D-6D569BDCC8E2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24FD6D-87C5-D255-CEE9-B222CBD933B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1D6A8F-F3C1-67AA-6F66-8D305926082B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45BF6B-D89C-D1F7-9942-10BF5DF63123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B73D54-F16F-B690-AEBE-FABA64D5F43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47EB04-84A1-CCC6-6CC1-DA890327C34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BF0121-18C1-BD2B-1BAF-774644A2FEAC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BEE63-48BB-99B9-EDEE-F4F797CA065A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12D4B-0D53-D984-AE45-CFA3BFCF59A8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AB8-0D4C-4EBA-522F-7910A838C547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0661F-DC82-C2EC-7C34-044C10F1587F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FBFF7A-33E2-7A96-548E-4604D2419F89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53DFAA-E003-BEB5-E7C6-02A0F85EFB7C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5777C6-5D1D-31CF-8E10-A8EACDE1AFD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B15F34-08CE-BC83-E56F-0F1124C68824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B292A-5E5A-C9EA-92B7-5790E65C9A35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87D4C-A9E0-63B7-F42A-5432A94014A7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775ECB-7EE6-F94F-B70F-6A46F72A680A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F8C86-659D-1C7D-1D54-68BC57C2EF1B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957D6E-56F4-BC1A-419D-9CBE543F528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D59B47-3C57-9FBE-00AE-B1A5DA3D879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6ADA9-F378-57B1-7415-C43D23D5FCD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444CAC-D11D-1779-6C6B-58614324CFF2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539065-3822-19F3-D31F-774A2CE878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811F81-12AF-BAEE-BAA0-289E07BAFDFA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4CD78-F9DC-4544-C738-73CA7CED330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A6E2B-46F3-0CED-E495-FF1FCB6A0A51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066DD3-AE0E-0995-915F-885C0C5867B0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B9B9B-DFFF-E9C2-71B7-E7FF0648521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EE5625-93C5-F36A-60C2-6DDFED7393B3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4A93D0-0153-AC04-717B-D833A3174DC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477E7E-0548-1A35-0B44-B62DBAEAEC4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B47E5A-7EFB-0452-DC45-EA851D1D260D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34E496-FFA0-5C3C-1F56-2C1A0193F8F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007A3F-2BD7-0CA3-8E4B-29B4D52712D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B490B3-B80A-F1F2-0F02-074EC1241B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508587-44FD-71DB-5AF3-7AEEBC0F59CE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04466C-C7FC-8877-5080-563F90E180AF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24E233-39B1-CDE0-CA87-F03B8A07CD3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F5A867-33E9-3DB5-B0C3-EA0AAB48A33F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F34A51-03E7-33A4-AF18-EB67088DEAE7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C233D5-ADD1-51AD-9E5C-0C14888DD947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FBDC1D3-FA97-6A09-3165-D4E576F5533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29E322-9E9B-BFD0-649A-19A95A153DF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CA11BD-36F6-B450-D0C9-14D14B1BD195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BD98BB-29D0-2606-54C3-19D79693B357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DA566A-836A-3344-8EA3-91E666E80BC6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FE6ABC-DE81-89C8-19AD-E83E8B861CED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1567AC-24FF-76E4-3280-48F74EE2176D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5A3350-14FB-012A-DF5C-16C943F2C629}"/>
              </a:ext>
            </a:extLst>
          </p:cNvPr>
          <p:cNvGrpSpPr/>
          <p:nvPr/>
        </p:nvGrpSpPr>
        <p:grpSpPr>
          <a:xfrm>
            <a:off x="6906950" y="-68520"/>
            <a:ext cx="481747" cy="598485"/>
            <a:chOff x="6364924" y="-33158"/>
            <a:chExt cx="553696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7B5C3A-D5E1-170F-9991-4C1702F7142F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9ED68A-1FD4-3BC3-720C-03920C84B17E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B02898-8B3D-8C06-B935-224CF2B14017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125882-278D-B7B9-555F-A567E55F3582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32287E-3324-AF44-0BB3-738F43CCB4B4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3F3E7F3B-A973-C3C3-BFEC-53F69B69FCFB}"/>
              </a:ext>
            </a:extLst>
          </p:cNvPr>
          <p:cNvSpPr/>
          <p:nvPr/>
        </p:nvSpPr>
        <p:spPr>
          <a:xfrm>
            <a:off x="4232399" y="203437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D7489EFE-8966-68C6-EA62-0D6D6DAED7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14725" y="234186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D832A30-EFC4-E504-B099-7FD74AB0E14E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278117" y="2400951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E5BA987-B8C2-E66D-75B2-AB02BD908EDF}"/>
              </a:ext>
            </a:extLst>
          </p:cNvPr>
          <p:cNvSpPr txBox="1"/>
          <p:nvPr/>
        </p:nvSpPr>
        <p:spPr>
          <a:xfrm rot="16200000">
            <a:off x="-1169427" y="4097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EB9ECED5-43E4-DD6F-3CB1-37A8AF5B4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61426" y="239838"/>
            <a:ext cx="5288328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4993BD8-E58F-4A58-F0A9-0ADFB93DA577}"/>
              </a:ext>
            </a:extLst>
          </p:cNvPr>
          <p:cNvSpPr txBox="1"/>
          <p:nvPr/>
        </p:nvSpPr>
        <p:spPr>
          <a:xfrm>
            <a:off x="1283181" y="58908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87C40C-7535-56EF-1D85-DD787F92A9D4}"/>
              </a:ext>
            </a:extLst>
          </p:cNvPr>
          <p:cNvSpPr txBox="1"/>
          <p:nvPr/>
        </p:nvSpPr>
        <p:spPr>
          <a:xfrm>
            <a:off x="1297214" y="11672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Perkinsozoa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BA7ED4-B808-DC23-4089-7F88E1B344CB}"/>
              </a:ext>
            </a:extLst>
          </p:cNvPr>
          <p:cNvSpPr txBox="1"/>
          <p:nvPr/>
        </p:nvSpPr>
        <p:spPr>
          <a:xfrm>
            <a:off x="1411514" y="615957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Ciliophora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6A4CA8-615E-5298-2C1F-DADFE2B75AD3}"/>
              </a:ext>
            </a:extLst>
          </p:cNvPr>
          <p:cNvSpPr txBox="1"/>
          <p:nvPr/>
        </p:nvSpPr>
        <p:spPr>
          <a:xfrm rot="16200000">
            <a:off x="103019" y="21719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Myzozoa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9864A7-89B2-B9B5-E340-41A81AF7359C}"/>
              </a:ext>
            </a:extLst>
          </p:cNvPr>
          <p:cNvSpPr txBox="1"/>
          <p:nvPr/>
        </p:nvSpPr>
        <p:spPr>
          <a:xfrm>
            <a:off x="1297214" y="378407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3BBE27-6390-F61D-CB6C-617D509DE9FF}"/>
              </a:ext>
            </a:extLst>
          </p:cNvPr>
          <p:cNvSpPr txBox="1"/>
          <p:nvPr/>
        </p:nvSpPr>
        <p:spPr>
          <a:xfrm>
            <a:off x="1297214" y="96841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Chromerida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2521FD-34AA-1A23-107C-24AD19E7D8D2}"/>
              </a:ext>
            </a:extLst>
          </p:cNvPr>
          <p:cNvSpPr txBox="1"/>
          <p:nvPr/>
        </p:nvSpPr>
        <p:spPr>
          <a:xfrm>
            <a:off x="-624035" y="63979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B9A9D0-4531-E2C9-066B-D274638A09C4}"/>
              </a:ext>
            </a:extLst>
          </p:cNvPr>
          <p:cNvSpPr txBox="1"/>
          <p:nvPr/>
        </p:nvSpPr>
        <p:spPr>
          <a:xfrm>
            <a:off x="1582738" y="43864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B4E1D21-ACF7-F1EE-8CE6-6575E90006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34127" y="6227258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225F6336-A104-B274-154C-38AA51569598}"/>
              </a:ext>
            </a:extLst>
          </p:cNvPr>
          <p:cNvSpPr/>
          <p:nvPr/>
        </p:nvSpPr>
        <p:spPr>
          <a:xfrm>
            <a:off x="4232398" y="650818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F377E2-92FD-79FB-9ED1-ED3FD5A4C261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278117" y="6451096"/>
            <a:ext cx="256010" cy="204280"/>
          </a:xfrm>
          <a:prstGeom prst="bentConnector3">
            <a:avLst>
              <a:gd name="adj1" fmla="val 500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85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-220431" y="173889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-515317" y="5359204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0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6411894" y="-63292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97741" y="1877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97741" y="5608171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04" y="256134"/>
            <a:ext cx="5781675" cy="6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790A-2F2A-7C8A-74C1-C25B1966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8761F117-ED42-9AE5-FC64-C3A6B573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6" y="4535499"/>
            <a:ext cx="3169920" cy="237744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2216A7-0CA9-1198-5504-330654F7596F}"/>
              </a:ext>
            </a:extLst>
          </p:cNvPr>
          <p:cNvGrpSpPr/>
          <p:nvPr/>
        </p:nvGrpSpPr>
        <p:grpSpPr>
          <a:xfrm>
            <a:off x="2038679" y="264924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9A1077F-5454-DB43-A0E1-5A2CC10581DD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0E8E4D8-88B4-035C-09CE-2D7BEC07EC2D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95CA4E9-CEBF-B6C1-6342-065F130B5E3A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EFD9CDB-68D6-200B-374C-4824A468195E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F33B4C5-731C-BA81-AC0F-6BC2FE4BB5B1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58BF273-2280-D5AF-6E7A-80366D3D241E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0263F37-1824-57F0-4FAD-6C9BCC8B4F6A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589E03B-BD15-6AE3-133D-CF0C940D25D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55FEEC0-E230-F043-0369-04A58A9B1D13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C06F3BAC-32DB-84E9-79F0-D0A73E00750F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89738421-64ED-3B72-8201-9FC8708BC1DC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39CAFD9C-1A7A-85CB-3759-2FD0E86320D8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356AD3E-BF3F-9D5C-EB4B-FA59085A120E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DB06D36-5E64-352E-934A-9158BADA8447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4563A10-4481-F208-7CC3-06C5CE52B97E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46B288F-81A5-7990-10B6-E602B83E77ED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38E42332-C22C-5DFC-624D-96D218998153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F43C1CDB-5482-1A6F-3B36-94037F4349E7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2AB1A7C3-2744-C577-903E-C37A086C6C4D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B1209F5-242F-61FF-1CE1-7128F926ACCF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1B13A288-85F6-C2B9-644C-6D4D9FE824CE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8605AED-D0E7-247E-9A55-C7B613C01741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A34D3888-F038-026C-3909-BBED794AE4C7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FCBA9E2F-C475-BE14-9D1F-428C829F8ED5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6ADD2FE-077A-58DB-BE17-A8A1BF4D09CF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82FA90-F2B4-00EA-AC4C-0B31CFF6B839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6F4E65C-D20A-F539-99D7-C1BD9F3B0B89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19EF55E-56FA-77F3-21BD-4C61BE402970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0577740-270D-6D4B-9B85-CAF1F6F445D4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C975AD3-FF4D-20F4-DC90-208E2BC45960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2B01D80-D0B5-5E35-6205-822EE0834860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5D0D005-B994-1EEE-1D5B-2D8697F2072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5115173A-30ED-F69C-0967-77F89AD373A6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8B2D08BC-B163-D13A-6FF9-F82D428D041D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DD951551-3661-40BF-0E07-9D57FBD739AC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6F23259A-9C67-EE40-7048-F1EDC64AE014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199D5118-1016-5D92-53D0-26334B949B92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3004C98D-D8CF-2118-D362-2A5DB92327D3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4F4C96A1-00ED-B54C-E9FD-8C3937EC24EF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9C87BF2-109C-BED5-100C-572A86C7FFA8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0DB0D74-878D-AA5D-240E-A9A21C6178A5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FE174F1-A809-0A70-3543-5592CC6A49E2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57A0A306-3A27-0270-F032-02D3D28FA1BE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414F50C-2A78-723C-C65F-93FFCFA583D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FACBF281-F608-2D40-E772-5F09FE1C9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6823" y="4526092"/>
            <a:ext cx="3169919" cy="237744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FAD4D3D-46EA-2485-AFD4-140220073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6903" y="4534882"/>
            <a:ext cx="3169920" cy="237744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263ABF6-D736-2568-ECC0-3102FC9012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7115" y="4526092"/>
            <a:ext cx="316992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4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6B61C9BD-9443-92F0-B700-6D3BD2016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4463" y="37365"/>
            <a:ext cx="3169920" cy="23774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0463" y="37365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3876906" y="2220721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4672360" y="1735099"/>
              <a:ext cx="2092713" cy="397197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6" y="1014313"/>
              <a:ext cx="1256370" cy="35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4" y="1014313"/>
              <a:ext cx="1256370" cy="35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1403860" y="4950603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2773" y="3549070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B3C409-8C7F-CB99-DD99-967712F48B4A}"/>
              </a:ext>
            </a:extLst>
          </p:cNvPr>
          <p:cNvSpPr txBox="1"/>
          <p:nvPr/>
        </p:nvSpPr>
        <p:spPr>
          <a:xfrm>
            <a:off x="4248044" y="1306170"/>
            <a:ext cx="1270203" cy="280928"/>
          </a:xfrm>
          <a:prstGeom prst="roundRect">
            <a:avLst/>
          </a:prstGeom>
          <a:solidFill>
            <a:srgbClr val="C4D808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Ciliates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A25B0B9-7B90-26C3-C6F0-2134C28A3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618" y="4475460"/>
            <a:ext cx="3169919" cy="237744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C8C0B4A-1C35-42ED-7867-F9BF20544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1617" y="0"/>
            <a:ext cx="3169920" cy="237744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C9151F3-82E1-26DD-EED5-EB116D91D1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1633" y="2111073"/>
            <a:ext cx="316992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707956-C3E1-1CE3-1C29-A7F0F933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4815"/>
            <a:ext cx="1444752" cy="632318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9A95E-F971-9320-A111-B43FA5F36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643" y="746847"/>
            <a:ext cx="2204452" cy="828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8330EF-3B78-6653-69E0-BF1EE9D6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2105" y="1728032"/>
            <a:ext cx="2507237" cy="7524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4E8567-5055-81FA-5541-A42A55CAF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966" y="2590726"/>
            <a:ext cx="1887376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9E53DD-2682-3053-C5D1-E3556F47D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966" y="4017354"/>
            <a:ext cx="1887376" cy="7524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5FA035-D793-61DD-BD99-30C093DE0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4960" y="742348"/>
            <a:ext cx="2983095" cy="7524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F6A86E-E72D-83F7-D381-F14FF22D56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77936" y="2241199"/>
            <a:ext cx="2040120" cy="152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E5D209-7AF7-7448-CE23-42C12BC10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63610" y="4164896"/>
            <a:ext cx="2354445" cy="6762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5C4F95-161A-F0CA-EBEC-8F1E61A2E4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34960" y="5290873"/>
            <a:ext cx="2983095" cy="828675"/>
          </a:xfrm>
          <a:prstGeom prst="rect">
            <a:avLst/>
          </a:prstGeom>
        </p:spPr>
      </p:pic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B7D5132-062B-3524-89FA-58DF162D2CC6}"/>
              </a:ext>
            </a:extLst>
          </p:cNvPr>
          <p:cNvSpPr/>
          <p:nvPr/>
        </p:nvSpPr>
        <p:spPr>
          <a:xfrm>
            <a:off x="1454726" y="534814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DDBFC7-5C1B-B2EA-0ECD-AD8F6200AC1A}"/>
              </a:ext>
            </a:extLst>
          </p:cNvPr>
          <p:cNvCxnSpPr>
            <a:cxnSpLocks/>
            <a:stCxn id="26" idx="2"/>
            <a:endCxn id="7" idx="1"/>
          </p:cNvCxnSpPr>
          <p:nvPr/>
        </p:nvCxnSpPr>
        <p:spPr>
          <a:xfrm rot="10800000" flipH="1" flipV="1">
            <a:off x="1500445" y="87771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2ADB6F4-2E35-DA4E-64D3-BEEA37E7CB71}"/>
              </a:ext>
            </a:extLst>
          </p:cNvPr>
          <p:cNvSpPr/>
          <p:nvPr/>
        </p:nvSpPr>
        <p:spPr>
          <a:xfrm>
            <a:off x="1462410" y="231925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0A68AF-DD44-EC81-906F-DB40F9BA4697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0800000" flipH="1" flipV="1">
            <a:off x="1508128" y="2420508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F6189735-C3FF-FCD7-CB32-425313A849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77936" y="1834882"/>
            <a:ext cx="2040120" cy="152400"/>
          </a:xfrm>
          <a:prstGeom prst="rect">
            <a:avLst/>
          </a:prstGeom>
        </p:spPr>
      </p:pic>
      <p:sp>
        <p:nvSpPr>
          <p:cNvPr id="39" name="Right Bracket 38">
            <a:extLst>
              <a:ext uri="{FF2B5EF4-FFF2-40B4-BE49-F238E27FC236}">
                <a16:creationId xmlns:a16="http://schemas.microsoft.com/office/drawing/2014/main" id="{0A3E7D4C-2884-77A3-C1BD-DCA220F0EDAE}"/>
              </a:ext>
            </a:extLst>
          </p:cNvPr>
          <p:cNvSpPr/>
          <p:nvPr/>
        </p:nvSpPr>
        <p:spPr>
          <a:xfrm>
            <a:off x="1447043" y="1259174"/>
            <a:ext cx="53401" cy="39979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C717039-B0BE-A0B7-67F0-9E6AAE8EC1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0177" y="1825215"/>
            <a:ext cx="847145" cy="114261"/>
          </a:xfrm>
          <a:prstGeom prst="bentConnector3">
            <a:avLst>
              <a:gd name="adj1" fmla="val -1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DE5ABFFD-7B20-0125-0C82-7CDDC3A87D05}"/>
              </a:ext>
            </a:extLst>
          </p:cNvPr>
          <p:cNvSpPr/>
          <p:nvPr/>
        </p:nvSpPr>
        <p:spPr>
          <a:xfrm>
            <a:off x="1454725" y="355469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F8C4717-0F6E-39A9-7B18-AFA0396C0843}"/>
              </a:ext>
            </a:extLst>
          </p:cNvPr>
          <p:cNvCxnSpPr>
            <a:cxnSpLocks/>
            <a:stCxn id="47" idx="2"/>
            <a:endCxn id="17" idx="1"/>
          </p:cNvCxnSpPr>
          <p:nvPr/>
        </p:nvCxnSpPr>
        <p:spPr>
          <a:xfrm rot="10800000" flipH="1" flipV="1">
            <a:off x="1500444" y="3899924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3F31D1CB-E971-F80C-7A63-B466D94941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13316" y="3025242"/>
            <a:ext cx="2516026" cy="600075"/>
          </a:xfrm>
          <a:prstGeom prst="rect">
            <a:avLst/>
          </a:prstGeom>
        </p:spPr>
      </p:pic>
      <p:sp>
        <p:nvSpPr>
          <p:cNvPr id="55" name="Right Bracket 54">
            <a:extLst>
              <a:ext uri="{FF2B5EF4-FFF2-40B4-BE49-F238E27FC236}">
                <a16:creationId xmlns:a16="http://schemas.microsoft.com/office/drawing/2014/main" id="{C3D5F39C-F38D-7356-32DD-6BAE645EFB14}"/>
              </a:ext>
            </a:extLst>
          </p:cNvPr>
          <p:cNvSpPr/>
          <p:nvPr/>
        </p:nvSpPr>
        <p:spPr>
          <a:xfrm>
            <a:off x="1451968" y="3025242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E21FEA4-298B-DC00-F698-3FE4D9EB8B12}"/>
              </a:ext>
            </a:extLst>
          </p:cNvPr>
          <p:cNvCxnSpPr>
            <a:cxnSpLocks/>
            <a:stCxn id="55" idx="2"/>
          </p:cNvCxnSpPr>
          <p:nvPr/>
        </p:nvCxnSpPr>
        <p:spPr>
          <a:xfrm rot="10800000" flipH="1" flipV="1">
            <a:off x="1497686" y="327646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95D4AD1-4401-6065-B9B2-787869D316ED}"/>
              </a:ext>
            </a:extLst>
          </p:cNvPr>
          <p:cNvSpPr/>
          <p:nvPr/>
        </p:nvSpPr>
        <p:spPr>
          <a:xfrm>
            <a:off x="6475293" y="680679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D14FD7-D69B-4F00-DFA2-6AECAA7A5520}"/>
              </a:ext>
            </a:extLst>
          </p:cNvPr>
          <p:cNvCxnSpPr>
            <a:cxnSpLocks/>
            <a:stCxn id="60" idx="2"/>
          </p:cNvCxnSpPr>
          <p:nvPr/>
        </p:nvCxnSpPr>
        <p:spPr>
          <a:xfrm rot="10800000" flipH="1" flipV="1">
            <a:off x="6521012" y="905085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ight Bracket 66">
            <a:extLst>
              <a:ext uri="{FF2B5EF4-FFF2-40B4-BE49-F238E27FC236}">
                <a16:creationId xmlns:a16="http://schemas.microsoft.com/office/drawing/2014/main" id="{A4650502-82B6-9A10-62A5-3C8BBA791873}"/>
              </a:ext>
            </a:extLst>
          </p:cNvPr>
          <p:cNvSpPr/>
          <p:nvPr/>
        </p:nvSpPr>
        <p:spPr>
          <a:xfrm>
            <a:off x="6473103" y="1162436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67583A4-7A88-5000-B115-5006EFAD7DFD}"/>
              </a:ext>
            </a:extLst>
          </p:cNvPr>
          <p:cNvCxnSpPr>
            <a:cxnSpLocks/>
            <a:stCxn id="67" idx="2"/>
            <a:endCxn id="35" idx="1"/>
          </p:cNvCxnSpPr>
          <p:nvPr/>
        </p:nvCxnSpPr>
        <p:spPr>
          <a:xfrm rot="10800000" flipH="1" flipV="1">
            <a:off x="6518822" y="1219060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98828DBF-B4CB-0518-DE38-B059A8E05C93}"/>
              </a:ext>
            </a:extLst>
          </p:cNvPr>
          <p:cNvSpPr/>
          <p:nvPr/>
        </p:nvSpPr>
        <p:spPr>
          <a:xfrm>
            <a:off x="6476517" y="1269397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8BDB915-D8A2-7D45-0BF4-FCEB007E7DFD}"/>
              </a:ext>
            </a:extLst>
          </p:cNvPr>
          <p:cNvCxnSpPr>
            <a:cxnSpLocks/>
            <a:stCxn id="81" idx="2"/>
            <a:endCxn id="21" idx="1"/>
          </p:cNvCxnSpPr>
          <p:nvPr/>
        </p:nvCxnSpPr>
        <p:spPr>
          <a:xfrm rot="10800000" flipH="1" flipV="1">
            <a:off x="6522236" y="1326021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FB7C5C51-7C69-1439-EEB4-169898FF7A98}"/>
              </a:ext>
            </a:extLst>
          </p:cNvPr>
          <p:cNvSpPr/>
          <p:nvPr/>
        </p:nvSpPr>
        <p:spPr>
          <a:xfrm>
            <a:off x="6474735" y="3156425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FF11D9F2-BDE9-EA6F-42EC-C74C6613AA89}"/>
              </a:ext>
            </a:extLst>
          </p:cNvPr>
          <p:cNvCxnSpPr>
            <a:cxnSpLocks/>
            <a:stCxn id="93" idx="2"/>
            <a:endCxn id="23" idx="1"/>
          </p:cNvCxnSpPr>
          <p:nvPr/>
        </p:nvCxnSpPr>
        <p:spPr>
          <a:xfrm rot="10800000" flipH="1" flipV="1">
            <a:off x="6520454" y="3370058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1B5458F8-0800-53BB-46C2-D4B5D2FA8B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50755" y="5449784"/>
            <a:ext cx="1878587" cy="523875"/>
          </a:xfrm>
          <a:prstGeom prst="rect">
            <a:avLst/>
          </a:prstGeom>
        </p:spPr>
      </p:pic>
      <p:sp>
        <p:nvSpPr>
          <p:cNvPr id="101" name="Right Bracket 100">
            <a:extLst>
              <a:ext uri="{FF2B5EF4-FFF2-40B4-BE49-F238E27FC236}">
                <a16:creationId xmlns:a16="http://schemas.microsoft.com/office/drawing/2014/main" id="{26458616-EA3F-C52F-6716-5EA3CC0F15DF}"/>
              </a:ext>
            </a:extLst>
          </p:cNvPr>
          <p:cNvSpPr/>
          <p:nvPr/>
        </p:nvSpPr>
        <p:spPr>
          <a:xfrm>
            <a:off x="1445835" y="6109721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14143A2-43DA-8A95-55B6-14C0057BCD85}"/>
              </a:ext>
            </a:extLst>
          </p:cNvPr>
          <p:cNvCxnSpPr>
            <a:cxnSpLocks/>
            <a:stCxn id="101" idx="2"/>
            <a:endCxn id="100" idx="1"/>
          </p:cNvCxnSpPr>
          <p:nvPr/>
        </p:nvCxnSpPr>
        <p:spPr>
          <a:xfrm rot="10800000" flipH="1">
            <a:off x="1499235" y="571172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8980DFDA-092A-FF6F-F916-30F16881C023}"/>
              </a:ext>
            </a:extLst>
          </p:cNvPr>
          <p:cNvSpPr/>
          <p:nvPr/>
        </p:nvSpPr>
        <p:spPr>
          <a:xfrm>
            <a:off x="6482089" y="6031020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003A079-152A-46BD-FC23-3E3D240105C6}"/>
              </a:ext>
            </a:extLst>
          </p:cNvPr>
          <p:cNvCxnSpPr>
            <a:cxnSpLocks/>
            <a:stCxn id="108" idx="2"/>
          </p:cNvCxnSpPr>
          <p:nvPr/>
        </p:nvCxnSpPr>
        <p:spPr>
          <a:xfrm rot="10800000" flipH="1">
            <a:off x="6527808" y="5952917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3E0E1C6-60B8-9498-4982-7302B053610C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281" name="Graphic 1">
            <a:extLst>
              <a:ext uri="{FF2B5EF4-FFF2-40B4-BE49-F238E27FC236}">
                <a16:creationId xmlns:a16="http://schemas.microsoft.com/office/drawing/2014/main" id="{9C10C7C8-8665-1545-A92F-3A9B1CB82D2E}"/>
              </a:ext>
            </a:extLst>
          </p:cNvPr>
          <p:cNvGrpSpPr/>
          <p:nvPr/>
        </p:nvGrpSpPr>
        <p:grpSpPr>
          <a:xfrm>
            <a:off x="10337922" y="381171"/>
            <a:ext cx="1160340" cy="6293017"/>
            <a:chOff x="6509931" y="33855"/>
            <a:chExt cx="1887369" cy="6628792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295502A-5A08-DFFC-8934-85DB1E8B2655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7F29E01-9ACE-B60A-E8D0-845D904B0846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BF85961-F237-E3C9-3FB8-1A1190DD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FD479F8-EEBF-875C-564E-6A43E31F2E27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767F51F-C333-CE8D-7F75-6687ED9BD1B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E4C7D2-2C0B-795B-299F-2C234C76CE2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34E9FAE-8A76-B2EF-4A39-330FD25F80B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6EA834D-4BD9-BDB6-EDE1-DB1707BC231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419278E-C80E-1005-12CC-06352F68E6AE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CB05CCF-01D8-8679-F495-491D06E6D045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3634DA2-26AA-626A-23C5-20140932770E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8D7F1D-9A45-10E2-5E6D-59B06F52864E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64FF7BB-A304-BB50-4C8A-32819E9ACB75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A0ED4E2-0493-28C1-8874-A4D768059619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4AD5757-8B95-C191-9EAD-EF0CF68F4816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DCCD3EC-A9FF-B4E0-9636-F877796F7B5A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ED7C9E94-89CF-EF22-A45B-27997CD66F5C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C84A6D-218B-1873-BB1E-9B5F0936F6A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07DD333-DA93-D1B8-920B-85325098E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079F693-9227-C899-8CB8-EEA7C053ED10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D0CD8EA-791D-71B4-382F-E937164800D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E249F6F-3CB3-19DA-A2CF-CEF062532D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70641AE-FF6C-B52F-50EF-4C7A1FCB13B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A9305AF-F5F2-1960-E866-606494D572D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C347450-A99C-943B-A0D2-A01ECC9F030B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055774-DF8E-10A6-0E68-95276FDE0A95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B0F4AA-CAD0-D205-B730-F602EFA7F30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EB513C3-D8C9-A536-1061-FC4D8D66F288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E7F712C7-B744-9E90-DA34-26504B594A6C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81B0A06-CD8F-DF13-F5BA-17FFE5EE0E42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78B8225-7774-628D-9449-D29B38DE3FFF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4D1A09C-139A-B683-B231-AB34D29F1507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5074B30-0043-D5D7-720A-3F081AC54B9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9B68962-7537-8EB7-110A-20E3A9BD148C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C1740FD-6DF0-2362-A7CC-344597753BC3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2C040A4-82CA-CA91-14E0-53E7EE8598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C1A1436-4FC4-D6DA-3FFA-01AF5C04AC17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D73D34C-2AE8-ED2B-6A47-72ABDE15CBB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941D303-14A6-321C-155B-E11CBFA2386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017B700-8BC3-EB32-775D-04E532122744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70F1D07-3AD2-FD74-4160-7BA217A6923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8A30822-8686-4FF8-2223-4B903DAFB8C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36E2F93-BC3E-552B-8533-F7CE7DF27908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975EC0-4D70-3020-0ECE-D43297CBCA72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32A3836-1A47-906A-6972-FD372A5B0C36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BE4F3CE-9E5F-1EB9-5F40-A2440D2F404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2957A32-68A6-2335-7233-D9C74C992422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6733E58-1858-558E-D8B4-61FA1898004D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794C6A9-82D6-3A4E-C681-AA5F017E2249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2F00BC3-98FE-362A-5E2F-28B56A00E758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0E87FC0-9E3E-5E15-DF3A-28AC55C57AC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7598D11-7774-7B97-621E-EDA6ACE065F7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9E4CBE1-A2DC-6E6C-9BF6-56FE6C002AA3}"/>
              </a:ext>
            </a:extLst>
          </p:cNvPr>
          <p:cNvGrpSpPr/>
          <p:nvPr/>
        </p:nvGrpSpPr>
        <p:grpSpPr>
          <a:xfrm>
            <a:off x="3627392" y="202112"/>
            <a:ext cx="422564" cy="598485"/>
            <a:chOff x="6364924" y="-33158"/>
            <a:chExt cx="553696" cy="499537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262-6842-784B-257A-A680F262F119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EF8B5710-B046-E952-E92F-DB9C51FA62D5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873300E-57C7-7DA7-87AB-DC7ABACCDC38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E8EAEAE-E2A2-56C0-64C3-FF71BB6AE017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BD203311-B6D6-07E2-841D-48100BFA2B6C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84FBD3B-9D70-1482-C2AF-5ADAADDCF903}"/>
              </a:ext>
            </a:extLst>
          </p:cNvPr>
          <p:cNvGrpSpPr/>
          <p:nvPr/>
        </p:nvGrpSpPr>
        <p:grpSpPr>
          <a:xfrm>
            <a:off x="9203296" y="210273"/>
            <a:ext cx="422564" cy="598485"/>
            <a:chOff x="6364924" y="-33158"/>
            <a:chExt cx="553696" cy="49953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10FECC34-11A9-C08B-C5EB-025E7CB527E7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A215446-DA0C-B24D-4375-63E40FF963BD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1A790429-363D-34C7-40F6-598AAD27917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F0BC2FE3-BABE-181C-94E6-9F159EDEA938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E617FDC4-8042-230F-E9B3-603C8F8AB845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EE22814D-61BC-6CD4-28E9-1BAB4188DD37}"/>
              </a:ext>
            </a:extLst>
          </p:cNvPr>
          <p:cNvSpPr txBox="1"/>
          <p:nvPr/>
        </p:nvSpPr>
        <p:spPr>
          <a:xfrm rot="16200000">
            <a:off x="-1153834" y="89278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F2290F5-D6E3-30D9-4650-A6D58BAC330C}"/>
              </a:ext>
            </a:extLst>
          </p:cNvPr>
          <p:cNvSpPr txBox="1"/>
          <p:nvPr/>
        </p:nvSpPr>
        <p:spPr>
          <a:xfrm rot="16200000">
            <a:off x="3851990" y="73921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raphic 361">
            <a:extLst>
              <a:ext uri="{FF2B5EF4-FFF2-40B4-BE49-F238E27FC236}">
                <a16:creationId xmlns:a16="http://schemas.microsoft.com/office/drawing/2014/main" id="{A3729CD7-68A1-E477-FD25-8D7191E696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20009" y="534814"/>
            <a:ext cx="1444752" cy="6323186"/>
          </a:xfrm>
          <a:prstGeom prst="rect">
            <a:avLst/>
          </a:prstGeom>
        </p:spPr>
      </p:pic>
      <p:sp>
        <p:nvSpPr>
          <p:cNvPr id="15" name="Right Bracket 14">
            <a:extLst>
              <a:ext uri="{FF2B5EF4-FFF2-40B4-BE49-F238E27FC236}">
                <a16:creationId xmlns:a16="http://schemas.microsoft.com/office/drawing/2014/main" id="{0781A6EF-09DA-B611-7F66-17329A75B0D0}"/>
              </a:ext>
            </a:extLst>
          </p:cNvPr>
          <p:cNvSpPr/>
          <p:nvPr/>
        </p:nvSpPr>
        <p:spPr>
          <a:xfrm>
            <a:off x="6473102" y="2292078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3B5EFB-50D4-F011-D069-328B43B421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55428" y="2599576"/>
            <a:ext cx="2362627" cy="120015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E61CB1-30FE-448C-1572-0ACFDA76F9C4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0800000" flipH="1" flipV="1">
            <a:off x="6518820" y="2658659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4DB0EB41-0C6C-DAAF-811F-BBD928545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33150</TotalTime>
  <Words>1883</Words>
  <Application>Microsoft Office PowerPoint</Application>
  <PresentationFormat>Widescreen</PresentationFormat>
  <Paragraphs>1059</Paragraphs>
  <Slides>66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253</cp:revision>
  <dcterms:created xsi:type="dcterms:W3CDTF">2025-03-18T16:01:18Z</dcterms:created>
  <dcterms:modified xsi:type="dcterms:W3CDTF">2025-07-15T21:35:57Z</dcterms:modified>
</cp:coreProperties>
</file>